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89" r:id="rId2"/>
    <p:sldId id="290" r:id="rId3"/>
    <p:sldId id="291" r:id="rId4"/>
    <p:sldId id="292" r:id="rId5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437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Extreme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Aligning the activator steel: line it up with the left foot of the right narrow wall, at 50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0EFE9D-0BBB-4C82-A0DB-3BA609A638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10" t="-203"/>
          <a:stretch/>
        </p:blipFill>
        <p:spPr>
          <a:xfrm>
            <a:off x="180476" y="3405930"/>
            <a:ext cx="7009884" cy="419449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Extreme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Extreme is a 23 round, 115 point,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341167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32125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To the Extreme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line, 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50%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Aligning the activator steel: line it up with the middle of the fault line to the right of the narrow wall at the bottom of the shooting area, at 50 feet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25C704-EFF3-4790-A915-FE92934A18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24712"/>
            <a:ext cx="7028483" cy="4132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20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 the Extreme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To the Extreme is a 23 round, 115 point,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rightmost mini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02430978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2576</TotalTime>
  <Words>424</Words>
  <Application>Microsoft Office PowerPoint</Application>
  <PresentationFormat>Custom</PresentationFormat>
  <Paragraphs>50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2021-02-03T16:22:19Z</dcterms:modified>
  <cp:category>Shooting</cp:category>
</cp:coreProperties>
</file>

<file path=docProps/thumbnail.jpeg>
</file>